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6" r:id="rId5"/>
  </p:sldMasterIdLst>
  <p:notesMasterIdLst>
    <p:notesMasterId r:id="rId9"/>
  </p:notesMasterIdLst>
  <p:sldIdLst>
    <p:sldId id="311" r:id="rId6"/>
    <p:sldId id="371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67B3280C-6162-4967-BC4B-C39AEC797442}">
          <p14:sldIdLst>
            <p14:sldId id="311"/>
            <p14:sldId id="371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2E92"/>
    <a:srgbClr val="E6EAEE"/>
    <a:srgbClr val="CC0033"/>
    <a:srgbClr val="0066FF"/>
    <a:srgbClr val="FF451A"/>
    <a:srgbClr val="7B0051"/>
    <a:srgbClr val="CC33CC"/>
    <a:srgbClr val="00F7B6"/>
    <a:srgbClr val="00C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7202" autoAdjust="0"/>
  </p:normalViewPr>
  <p:slideViewPr>
    <p:cSldViewPr snapToGrid="0">
      <p:cViewPr varScale="1">
        <p:scale>
          <a:sx n="76" d="100"/>
          <a:sy n="76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ERMANS, Catherina Maria E." userId="ab06fd7a-9a01-4f38-9bd6-6411f52a2ce2" providerId="ADAL" clId="{43FA461A-B315-4E58-AB9F-040B3985AE04}"/>
    <pc:docChg chg="custSel addSld delSld modSld modSection">
      <pc:chgData name="TIMMERMANS, Catherina Maria E." userId="ab06fd7a-9a01-4f38-9bd6-6411f52a2ce2" providerId="ADAL" clId="{43FA461A-B315-4E58-AB9F-040B3985AE04}" dt="2024-03-18T13:19:54.928" v="153" actId="948"/>
      <pc:docMkLst>
        <pc:docMk/>
      </pc:docMkLst>
      <pc:sldChg chg="modNotesTx">
        <pc:chgData name="TIMMERMANS, Catherina Maria E." userId="ab06fd7a-9a01-4f38-9bd6-6411f52a2ce2" providerId="ADAL" clId="{43FA461A-B315-4E58-AB9F-040B3985AE04}" dt="2024-03-18T13:03:00.568" v="146" actId="6549"/>
        <pc:sldMkLst>
          <pc:docMk/>
          <pc:sldMk cId="3746791227" sldId="269"/>
        </pc:sldMkLst>
      </pc:sldChg>
      <pc:sldChg chg="delSp modSp mod">
        <pc:chgData name="TIMMERMANS, Catherina Maria E." userId="ab06fd7a-9a01-4f38-9bd6-6411f52a2ce2" providerId="ADAL" clId="{43FA461A-B315-4E58-AB9F-040B3985AE04}" dt="2024-03-18T13:19:54.928" v="153" actId="948"/>
        <pc:sldMkLst>
          <pc:docMk/>
          <pc:sldMk cId="2348401841" sldId="311"/>
        </pc:sldMkLst>
        <pc:spChg chg="mod">
          <ac:chgData name="TIMMERMANS, Catherina Maria E." userId="ab06fd7a-9a01-4f38-9bd6-6411f52a2ce2" providerId="ADAL" clId="{43FA461A-B315-4E58-AB9F-040B3985AE04}" dt="2024-03-18T13:19:54.928" v="153" actId="948"/>
          <ac:spMkLst>
            <pc:docMk/>
            <pc:sldMk cId="2348401841" sldId="311"/>
            <ac:spMk id="2" creationId="{68426FB3-669F-6770-21B2-4E4AE46477DA}"/>
          </ac:spMkLst>
        </pc:spChg>
        <pc:spChg chg="mod">
          <ac:chgData name="TIMMERMANS, Catherina Maria E." userId="ab06fd7a-9a01-4f38-9bd6-6411f52a2ce2" providerId="ADAL" clId="{43FA461A-B315-4E58-AB9F-040B3985AE04}" dt="2024-03-18T13:19:31.525" v="152" actId="1076"/>
          <ac:spMkLst>
            <pc:docMk/>
            <pc:sldMk cId="2348401841" sldId="311"/>
            <ac:spMk id="3" creationId="{3289AE57-335F-1581-F558-8CA6470D55C8}"/>
          </ac:spMkLst>
        </pc:spChg>
        <pc:spChg chg="del">
          <ac:chgData name="TIMMERMANS, Catherina Maria E." userId="ab06fd7a-9a01-4f38-9bd6-6411f52a2ce2" providerId="ADAL" clId="{43FA461A-B315-4E58-AB9F-040B3985AE04}" dt="2024-03-18T12:58:50.261" v="125" actId="478"/>
          <ac:spMkLst>
            <pc:docMk/>
            <pc:sldMk cId="2348401841" sldId="311"/>
            <ac:spMk id="4" creationId="{0251864E-8EE6-6670-56E3-B748ED77E2CC}"/>
          </ac:spMkLst>
        </pc:spChg>
        <pc:spChg chg="del">
          <ac:chgData name="TIMMERMANS, Catherina Maria E." userId="ab06fd7a-9a01-4f38-9bd6-6411f52a2ce2" providerId="ADAL" clId="{43FA461A-B315-4E58-AB9F-040B3985AE04}" dt="2024-03-18T12:58:57.837" v="126" actId="478"/>
          <ac:spMkLst>
            <pc:docMk/>
            <pc:sldMk cId="2348401841" sldId="311"/>
            <ac:spMk id="5" creationId="{A7C42B33-7A3E-E7CC-AFDC-E15D737B36E9}"/>
          </ac:spMkLst>
        </pc:spChg>
      </pc:sldChg>
      <pc:sldChg chg="del">
        <pc:chgData name="TIMMERMANS, Catherina Maria E." userId="ab06fd7a-9a01-4f38-9bd6-6411f52a2ce2" providerId="ADAL" clId="{43FA461A-B315-4E58-AB9F-040B3985AE04}" dt="2024-03-18T12:59:10.783" v="142" actId="47"/>
        <pc:sldMkLst>
          <pc:docMk/>
          <pc:sldMk cId="2680823447" sldId="314"/>
        </pc:sldMkLst>
      </pc:sldChg>
      <pc:sldChg chg="modSp add del mod">
        <pc:chgData name="TIMMERMANS, Catherina Maria E." userId="ab06fd7a-9a01-4f38-9bd6-6411f52a2ce2" providerId="ADAL" clId="{43FA461A-B315-4E58-AB9F-040B3985AE04}" dt="2024-03-18T13:04:34.880" v="151" actId="47"/>
        <pc:sldMkLst>
          <pc:docMk/>
          <pc:sldMk cId="529129538" sldId="372"/>
        </pc:sldMkLst>
        <pc:spChg chg="mod">
          <ac:chgData name="TIMMERMANS, Catherina Maria E." userId="ab06fd7a-9a01-4f38-9bd6-6411f52a2ce2" providerId="ADAL" clId="{43FA461A-B315-4E58-AB9F-040B3985AE04}" dt="2024-03-18T13:04:05.747" v="150" actId="1076"/>
          <ac:spMkLst>
            <pc:docMk/>
            <pc:sldMk cId="529129538" sldId="372"/>
            <ac:spMk id="7" creationId="{D0D7FC8D-1146-9E3F-2842-A1BBEC484B35}"/>
          </ac:spMkLst>
        </pc:spChg>
      </pc:sldChg>
      <pc:sldChg chg="del">
        <pc:chgData name="TIMMERMANS, Catherina Maria E." userId="ab06fd7a-9a01-4f38-9bd6-6411f52a2ce2" providerId="ADAL" clId="{43FA461A-B315-4E58-AB9F-040B3985AE04}" dt="2024-03-18T12:56:39.321" v="0" actId="47"/>
        <pc:sldMkLst>
          <pc:docMk/>
          <pc:sldMk cId="73462961" sldId="2147474317"/>
        </pc:sldMkLst>
      </pc:sldChg>
      <pc:sldChg chg="del">
        <pc:chgData name="TIMMERMANS, Catherina Maria E." userId="ab06fd7a-9a01-4f38-9bd6-6411f52a2ce2" providerId="ADAL" clId="{43FA461A-B315-4E58-AB9F-040B3985AE04}" dt="2024-03-18T12:56:41.305" v="2" actId="47"/>
        <pc:sldMkLst>
          <pc:docMk/>
          <pc:sldMk cId="2514514790" sldId="2147474318"/>
        </pc:sldMkLst>
      </pc:sldChg>
      <pc:sldChg chg="del">
        <pc:chgData name="TIMMERMANS, Catherina Maria E." userId="ab06fd7a-9a01-4f38-9bd6-6411f52a2ce2" providerId="ADAL" clId="{43FA461A-B315-4E58-AB9F-040B3985AE04}" dt="2024-03-18T12:56:40.250" v="1" actId="47"/>
        <pc:sldMkLst>
          <pc:docMk/>
          <pc:sldMk cId="1598560896" sldId="2147474319"/>
        </pc:sldMkLst>
      </pc:sldChg>
      <pc:sldMasterChg chg="delSldLayout">
        <pc:chgData name="TIMMERMANS, Catherina Maria E." userId="ab06fd7a-9a01-4f38-9bd6-6411f52a2ce2" providerId="ADAL" clId="{43FA461A-B315-4E58-AB9F-040B3985AE04}" dt="2024-03-18T12:59:10.783" v="142" actId="47"/>
        <pc:sldMasterMkLst>
          <pc:docMk/>
          <pc:sldMasterMk cId="1394767133" sldId="2147483648"/>
        </pc:sldMasterMkLst>
        <pc:sldLayoutChg chg="del">
          <pc:chgData name="TIMMERMANS, Catherina Maria E." userId="ab06fd7a-9a01-4f38-9bd6-6411f52a2ce2" providerId="ADAL" clId="{43FA461A-B315-4E58-AB9F-040B3985AE04}" dt="2024-03-18T12:59:10.783" v="142" actId="47"/>
          <pc:sldLayoutMkLst>
            <pc:docMk/>
            <pc:sldMasterMk cId="1394767133" sldId="2147483648"/>
            <pc:sldLayoutMk cId="769709877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B009C-2DA5-4E8F-B19D-11AFF72EEBE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D33EB-AD74-474E-9615-90299D3F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Approximate</a:t>
            </a:r>
            <a:r>
              <a:rPr lang="en-US" u="sng" dirty="0"/>
              <a:t> speaker notes: </a:t>
            </a:r>
          </a:p>
          <a:p>
            <a:r>
              <a:rPr lang="en-US" dirty="0"/>
              <a:t>As some people on this call may know, </a:t>
            </a:r>
            <a:r>
              <a:rPr lang="en-US" dirty="0" err="1"/>
              <a:t>Unitaid</a:t>
            </a:r>
            <a:r>
              <a:rPr lang="en-US" dirty="0"/>
              <a:t> was one of the first global health agencies to start working on hepatitis C, about 10 years ago.</a:t>
            </a:r>
          </a:p>
          <a:p>
            <a:r>
              <a:rPr lang="en-US" dirty="0"/>
              <a:t>Our initial focus was on testing and treatment of hepatitis C. </a:t>
            </a:r>
          </a:p>
          <a:p>
            <a:r>
              <a:rPr lang="en-US" dirty="0"/>
              <a:t>More recently, we started working also on prevention of new hepatitis C infections , with a focus on people at high risk of infection: people who inject drugs, people in prisons. </a:t>
            </a:r>
          </a:p>
          <a:p>
            <a:r>
              <a:rPr lang="en-US" dirty="0"/>
              <a:t>So we entered the harm reduction space. </a:t>
            </a:r>
          </a:p>
          <a:p>
            <a:r>
              <a:rPr lang="en-US" dirty="0"/>
              <a:t>We quickly learned there are tools that reduce the risk that people who inject drugs become infected with hepatitis C (or other diseases, such as hepatitis B or HIV): so-called ‘low dead-space’ syringes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D33EB-AD74-474E-9615-90299D3F2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speaker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Uptake of low-dead space syringes has been limited for 3 main reasons: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Misconceptions about the products, among people who use drugs, but also among others (health ministries, procurement agencies). Including lack of information / awareness that these products reduce the risk of disease transmission – of hepatitis C, but also hepatitis B and HIV.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Misalignment between what people want or need, and what they can get.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Mismatch between price and available funding - low-dead space syringes are not expensive, but they are more expensive than ‘normal’ syringes, and that poses a challenge in an area that is underfunded. This challenge is compounded by the fact that the advantages these syringes have, are not well-known. </a:t>
            </a:r>
          </a:p>
          <a:p>
            <a:endParaRPr lang="en-US" dirty="0"/>
          </a:p>
          <a:p>
            <a:r>
              <a:rPr lang="en-US" dirty="0"/>
              <a:t>RE grey box, bullet 3: do something that is so simple that it is at times forgotten: we will start by asking people what they want and need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D33EB-AD74-474E-9615-90299D3F2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7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D767-A178-1A50-78B8-DF36C2C6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7ADBF-DAD0-A19C-850C-420E72744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D8F57-D9A7-DC22-9E3D-79FD2E1D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D4A9-9D8D-5684-DF97-E9FEDC73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F8D0-531D-5721-AFFD-099166F3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D3E2-26FC-559C-A5BF-09A2AAC5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DE6FB-E316-7735-E3AD-F840FFAB7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25C7C-2DC3-5D75-EFE5-6342E076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3558-8B0F-9C92-04B5-1BA06844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8768-1A0D-0595-5066-12093F45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328AB9-7D95-3601-ADE6-617E900E2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02C27-62DC-C679-1EE0-07E895751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FB50-34EB-EA9D-2DAA-BE0C0B12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71D9-258F-DD22-0848-601CF969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026B-5950-3FA3-D169-F6689E9A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C3818-1CA6-F7AE-A799-AB725D45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94" y="-1"/>
            <a:ext cx="12183611" cy="68913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2138162"/>
            <a:ext cx="4282633" cy="190140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430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2BE780-B876-732E-6DE6-435A4A20E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4720441"/>
            <a:ext cx="4283075" cy="237321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FF3D718-D41A-CD33-41F2-61CED5682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1">
                <a:solidFill>
                  <a:srgbClr val="212E92"/>
                </a:solidFill>
              </a:defRPr>
            </a:lvl1pPr>
          </a:lstStyle>
          <a:p>
            <a:pPr lvl="0"/>
            <a:r>
              <a:rPr lang="en-GB" dirty="0" err="1"/>
              <a:t>unitaid.org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7A58449-788C-E9F5-A9F7-D30B22AB7E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1427" y="6152731"/>
            <a:ext cx="3684573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458EB6-259B-3A94-ABF5-F26F1DC12D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938" y="-1"/>
            <a:ext cx="5930908" cy="6888806"/>
          </a:xfrm>
          <a:custGeom>
            <a:avLst/>
            <a:gdLst>
              <a:gd name="connsiteX0" fmla="*/ 94168 w 5930908"/>
              <a:gd name="connsiteY0" fmla="*/ 0 h 6888806"/>
              <a:gd name="connsiteX1" fmla="*/ 5930908 w 5930908"/>
              <a:gd name="connsiteY1" fmla="*/ 0 h 6888806"/>
              <a:gd name="connsiteX2" fmla="*/ 5930908 w 5930908"/>
              <a:gd name="connsiteY2" fmla="*/ 6888743 h 6888806"/>
              <a:gd name="connsiteX3" fmla="*/ 4678294 w 5930908"/>
              <a:gd name="connsiteY3" fmla="*/ 6888806 h 6888806"/>
              <a:gd name="connsiteX4" fmla="*/ 4723 w 5930908"/>
              <a:gd name="connsiteY4" fmla="*/ 1717106 h 6888806"/>
              <a:gd name="connsiteX5" fmla="*/ 94168 w 5930908"/>
              <a:gd name="connsiteY5" fmla="*/ 0 h 688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908" h="6888806">
                <a:moveTo>
                  <a:pt x="94168" y="0"/>
                </a:moveTo>
                <a:lnTo>
                  <a:pt x="5930908" y="0"/>
                </a:lnTo>
                <a:lnTo>
                  <a:pt x="5930908" y="6888743"/>
                </a:lnTo>
                <a:lnTo>
                  <a:pt x="4678294" y="6888806"/>
                </a:lnTo>
                <a:cubicBezTo>
                  <a:pt x="3355729" y="5683584"/>
                  <a:pt x="1660286" y="3939918"/>
                  <a:pt x="4723" y="1717106"/>
                </a:cubicBezTo>
                <a:cubicBezTo>
                  <a:pt x="-11904" y="1150003"/>
                  <a:pt x="14789" y="576020"/>
                  <a:pt x="94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3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053795-E5CE-D44F-8502-7757A205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281680"/>
            <a:ext cx="5524499" cy="30701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062" y="2074476"/>
            <a:ext cx="5524499" cy="427739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rgbClr val="1A1918"/>
                </a:solidFill>
              </a:defRPr>
            </a:lvl1pPr>
          </a:lstStyle>
          <a:p>
            <a:pPr lvl="0"/>
            <a:r>
              <a:rPr lang="en-GB" dirty="0"/>
              <a:t>Bullet points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5572782-DD9C-A24D-C430-38B61C190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5524219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rgbClr val="0066FF"/>
                </a:solidFill>
              </a:defRPr>
            </a:lvl1pPr>
          </a:lstStyle>
          <a:p>
            <a:pPr lvl="0"/>
            <a:r>
              <a:rPr lang="en-GB" dirty="0"/>
              <a:t>Intro copy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F06DFAD2-6DFD-7A0C-02E6-6F314C1F5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65468-F1AA-D71D-AD93-0BF5312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406462-EE5B-BF55-3971-CE7A8D0D7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9835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65468-F1AA-D71D-AD93-0BF5312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406462-EE5B-BF55-3971-CE7A8D0D7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2377735-518F-D65A-EEBE-9469E0FF4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52153" cy="61837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F2EAA-9180-7B30-2D2F-81ACB549B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13536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1 Name in Bold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D9CD37D-187F-58E3-72D4-5724D36D9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6407" y="5151288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2 Title in Regular</a:t>
            </a:r>
          </a:p>
        </p:txBody>
      </p:sp>
    </p:spTree>
    <p:extLst>
      <p:ext uri="{BB962C8B-B14F-4D97-AF65-F5344CB8AC3E}">
        <p14:creationId xmlns:p14="http://schemas.microsoft.com/office/powerpoint/2010/main" val="339591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D624F9-39B5-3659-F7B1-804495CA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29CD7F-06CD-DCF0-F7B6-0B287AD4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CC0EA9E-5E97-1AEC-6377-9D2CACE1C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52153" cy="618377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87DB582-EF05-A780-B9C5-DE62F3A9C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11194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1 Name in Bold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A031F62-27B1-AB81-5B52-603B436C5D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6407" y="5148946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2 Title in Regular</a:t>
            </a:r>
          </a:p>
        </p:txBody>
      </p:sp>
    </p:spTree>
    <p:extLst>
      <p:ext uri="{BB962C8B-B14F-4D97-AF65-F5344CB8AC3E}">
        <p14:creationId xmlns:p14="http://schemas.microsoft.com/office/powerpoint/2010/main" val="142999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61D220-5904-9038-6520-682B2140C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29CD7F-06CD-DCF0-F7B6-0B287AD4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02E92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GB" dirty="0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pic>
        <p:nvPicPr>
          <p:cNvPr id="9" name="Picture 8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80A37A6-E42F-B573-5C7D-6CF23566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85756" cy="642761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F466095-7B46-D2B3-E396-53D1FB5760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43035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1 Name in Bold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0F284C-905C-9D32-94C0-B4A48C95D8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6407" y="5180787"/>
            <a:ext cx="7141580" cy="324070"/>
          </a:xfrm>
          <a:prstGeom prst="rect">
            <a:avLst/>
          </a:prstGeom>
        </p:spPr>
        <p:txBody>
          <a:bodyPr lIns="0" tIns="21600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Line 2 Title in Regular</a:t>
            </a:r>
          </a:p>
        </p:txBody>
      </p:sp>
    </p:spTree>
    <p:extLst>
      <p:ext uri="{BB962C8B-B14F-4D97-AF65-F5344CB8AC3E}">
        <p14:creationId xmlns:p14="http://schemas.microsoft.com/office/powerpoint/2010/main" val="69869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background&#10;&#10;Description automatically generated">
            <a:extLst>
              <a:ext uri="{FF2B5EF4-FFF2-40B4-BE49-F238E27FC236}">
                <a16:creationId xmlns:a16="http://schemas.microsoft.com/office/drawing/2014/main" id="{94464088-A2F5-485A-88B2-B1DABC70B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74382" y="20523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74382" y="28854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74382" y="37084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74382" y="45313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4355502" y="20523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4355502" y="28854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4355502" y="37084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4355502" y="45313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1E80C00-D330-E575-B0E8-36A8BFFB1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CAAE10-53FC-8A28-28AD-A45473D4A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4480"/>
            <a:ext cx="5243332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081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81199FAC-D93F-1EDC-7887-8A3B858E8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9900" y="66880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7531" y="66880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9900" y="150264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7531" y="150264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9900" y="2336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7531" y="2336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449900" y="48768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449900" y="1320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449900" y="2143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449900" y="2966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1020" y="66880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651" y="66880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020" y="150264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651" y="150264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020" y="2336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651" y="2336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8331020" y="48768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8331020" y="1320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8331020" y="2143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8331020" y="2966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1BE74F-1C98-B72C-EFCA-A1940DC701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9900" y="31478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69509-592C-BA30-ACD0-D25759C384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67531" y="31478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BEB2D5-2DD9-F491-C292-4C77ADCF64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9900" y="39816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DAE191C-6530-CE58-7128-228F43DE2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67531" y="39816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09051C6-6063-5EC4-F0A3-F97A6466E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9900" y="48155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D051E90-8C55-D07B-07FF-617F7CAFA9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7531" y="48155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458FF5-C13F-45E9-8149-09C0CD5C5527}"/>
              </a:ext>
            </a:extLst>
          </p:cNvPr>
          <p:cNvCxnSpPr/>
          <p:nvPr userDrawn="1"/>
        </p:nvCxnSpPr>
        <p:spPr>
          <a:xfrm>
            <a:off x="4449900" y="37998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ED283D-7DEF-0667-D94A-205E72204FC9}"/>
              </a:ext>
            </a:extLst>
          </p:cNvPr>
          <p:cNvCxnSpPr/>
          <p:nvPr userDrawn="1"/>
        </p:nvCxnSpPr>
        <p:spPr>
          <a:xfrm>
            <a:off x="4449900" y="4622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49C638-C5B0-BF46-B21D-3032B993F8EE}"/>
              </a:ext>
            </a:extLst>
          </p:cNvPr>
          <p:cNvCxnSpPr/>
          <p:nvPr userDrawn="1"/>
        </p:nvCxnSpPr>
        <p:spPr>
          <a:xfrm>
            <a:off x="4449900" y="5445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BF845C9-4F8C-484D-1B59-BC50499F38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1020" y="31478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755C049-F52D-5264-C962-D68C2E8CE2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8651" y="31478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B5E797-2D24-4B40-8A38-946C5241F5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020" y="39816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55AC544-A58C-EFCF-A7C3-B3CCF2FA25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48651" y="39816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F84C838-A416-45B3-804C-1E7FA89D40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31020" y="48155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147FDE5B-F6E0-B2AB-2965-DB07FB16F5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651" y="48155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B4C1E0-27E9-8BAA-B49F-5545CFA08C6F}"/>
              </a:ext>
            </a:extLst>
          </p:cNvPr>
          <p:cNvCxnSpPr/>
          <p:nvPr userDrawn="1"/>
        </p:nvCxnSpPr>
        <p:spPr>
          <a:xfrm>
            <a:off x="8331020" y="379984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CB9F4C-C009-3161-E567-904547D371D2}"/>
              </a:ext>
            </a:extLst>
          </p:cNvPr>
          <p:cNvCxnSpPr/>
          <p:nvPr userDrawn="1"/>
        </p:nvCxnSpPr>
        <p:spPr>
          <a:xfrm>
            <a:off x="8331020" y="462280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B5A33C-4AD7-FF32-EA94-3F0745BE6749}"/>
              </a:ext>
            </a:extLst>
          </p:cNvPr>
          <p:cNvCxnSpPr/>
          <p:nvPr userDrawn="1"/>
        </p:nvCxnSpPr>
        <p:spPr>
          <a:xfrm>
            <a:off x="8331020" y="544576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EB63E1-784B-6316-410F-6B8C9E893F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49900" y="5638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9D551AD-569A-3BA6-0494-DFA0FC8AA1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67531" y="5638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92F5A6D-8CED-4E76-6E02-CBB4BBDE0B46}"/>
              </a:ext>
            </a:extLst>
          </p:cNvPr>
          <p:cNvCxnSpPr/>
          <p:nvPr userDrawn="1"/>
        </p:nvCxnSpPr>
        <p:spPr>
          <a:xfrm>
            <a:off x="4449900" y="6268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AF2B8ED-AA71-1CDE-9D83-3A5D0F3C70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31020" y="5638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07E77BF-F2AB-14A3-09CE-B19C059B50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8651" y="5638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4965ED-8582-6FEB-333F-862814B70395}"/>
              </a:ext>
            </a:extLst>
          </p:cNvPr>
          <p:cNvCxnSpPr/>
          <p:nvPr userDrawn="1"/>
        </p:nvCxnSpPr>
        <p:spPr>
          <a:xfrm>
            <a:off x="8331020" y="6268720"/>
            <a:ext cx="33864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064391A-D27D-C051-7531-4B9BF5BB2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082FE6FD-31B5-59D5-55BF-7D924A49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502647"/>
            <a:ext cx="3614553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2074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B8E5-9A40-5541-C1D7-23655722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855C6-4A8D-EBE9-28B2-ECDFB8BF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CF69A-02CF-8AA5-E090-86A7514E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9EFE-9279-483D-965C-34024EC6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45F7B-8456-32E1-EF51-A01469B6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8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background&#10;&#10;Description automatically generated">
            <a:extLst>
              <a:ext uri="{FF2B5EF4-FFF2-40B4-BE49-F238E27FC236}">
                <a16:creationId xmlns:a16="http://schemas.microsoft.com/office/drawing/2014/main" id="{94464088-A2F5-485A-88B2-B1DABC70B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74382" y="20523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74382" y="288544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74382" y="37084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74382" y="45313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4355502" y="20523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4355502" y="288544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4355502" y="37084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4355502" y="45313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4C2F6F6-C5B3-4324-23D4-EE62A4D33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8A0957-9DF2-3691-77BE-791B896424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4480"/>
            <a:ext cx="5243332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9019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81199FAC-D93F-1EDC-7887-8A3B858E8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9900" y="66880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7531" y="66880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9900" y="150264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7531" y="150264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9900" y="2336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7531" y="2336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449900" y="48768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449900" y="13208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449900" y="21437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449900" y="29667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1020" y="66880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651" y="66880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020" y="150264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651" y="150264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020" y="2336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651" y="2336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8331020" y="48768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8331020" y="13208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8331020" y="21437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8331020" y="29667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1BE74F-1C98-B72C-EFCA-A1940DC701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9900" y="31478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69509-592C-BA30-ACD0-D25759C384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67531" y="31478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BEB2D5-2DD9-F491-C292-4C77ADCF64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9900" y="39816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DAE191C-6530-CE58-7128-228F43DE2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67531" y="39816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09051C6-6063-5EC4-F0A3-F97A6466E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9900" y="48155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D051E90-8C55-D07B-07FF-617F7CAFA9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7531" y="48155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458FF5-C13F-45E9-8149-09C0CD5C5527}"/>
              </a:ext>
            </a:extLst>
          </p:cNvPr>
          <p:cNvCxnSpPr/>
          <p:nvPr userDrawn="1"/>
        </p:nvCxnSpPr>
        <p:spPr>
          <a:xfrm>
            <a:off x="4449900" y="379984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ED283D-7DEF-0667-D94A-205E72204FC9}"/>
              </a:ext>
            </a:extLst>
          </p:cNvPr>
          <p:cNvCxnSpPr/>
          <p:nvPr userDrawn="1"/>
        </p:nvCxnSpPr>
        <p:spPr>
          <a:xfrm>
            <a:off x="4449900" y="46228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49C638-C5B0-BF46-B21D-3032B993F8EE}"/>
              </a:ext>
            </a:extLst>
          </p:cNvPr>
          <p:cNvCxnSpPr/>
          <p:nvPr userDrawn="1"/>
        </p:nvCxnSpPr>
        <p:spPr>
          <a:xfrm>
            <a:off x="4449900" y="54457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BF845C9-4F8C-484D-1B59-BC50499F38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1020" y="31478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755C049-F52D-5264-C962-D68C2E8CE2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8651" y="31478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BB5E797-2D24-4B40-8A38-946C5241F5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020" y="39816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55AC544-A58C-EFCF-A7C3-B3CCF2FA25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48651" y="39816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F84C838-A416-45B3-804C-1E7FA89D40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31020" y="48155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147FDE5B-F6E0-B2AB-2965-DB07FB16F5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651" y="48155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B4C1E0-27E9-8BAA-B49F-5545CFA08C6F}"/>
              </a:ext>
            </a:extLst>
          </p:cNvPr>
          <p:cNvCxnSpPr/>
          <p:nvPr userDrawn="1"/>
        </p:nvCxnSpPr>
        <p:spPr>
          <a:xfrm>
            <a:off x="8331020" y="379984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CB9F4C-C009-3161-E567-904547D371D2}"/>
              </a:ext>
            </a:extLst>
          </p:cNvPr>
          <p:cNvCxnSpPr/>
          <p:nvPr userDrawn="1"/>
        </p:nvCxnSpPr>
        <p:spPr>
          <a:xfrm>
            <a:off x="8331020" y="462280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B5A33C-4AD7-FF32-EA94-3F0745BE6749}"/>
              </a:ext>
            </a:extLst>
          </p:cNvPr>
          <p:cNvCxnSpPr/>
          <p:nvPr userDrawn="1"/>
        </p:nvCxnSpPr>
        <p:spPr>
          <a:xfrm>
            <a:off x="8331020" y="544576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EB63E1-784B-6316-410F-6B8C9E893F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49900" y="5638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9D551AD-569A-3BA6-0494-DFA0FC8AA1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67531" y="5638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92F5A6D-8CED-4E76-6E02-CBB4BBDE0B46}"/>
              </a:ext>
            </a:extLst>
          </p:cNvPr>
          <p:cNvCxnSpPr/>
          <p:nvPr userDrawn="1"/>
        </p:nvCxnSpPr>
        <p:spPr>
          <a:xfrm>
            <a:off x="4449900" y="62687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AF2B8ED-AA71-1CDE-9D83-3A5D0F3C70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31020" y="563848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07E77BF-F2AB-14A3-09CE-B19C059B50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8651" y="563848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4965ED-8582-6FEB-333F-862814B70395}"/>
              </a:ext>
            </a:extLst>
          </p:cNvPr>
          <p:cNvCxnSpPr/>
          <p:nvPr userDrawn="1"/>
        </p:nvCxnSpPr>
        <p:spPr>
          <a:xfrm>
            <a:off x="8331020" y="6268720"/>
            <a:ext cx="338641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3E3F61-6705-8D91-E64B-56A359EBB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07B1F44-FE8D-77A2-074A-484B8CAA3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502647"/>
            <a:ext cx="3614553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6141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corner with white background&#10;&#10;Description automatically generated">
            <a:extLst>
              <a:ext uri="{FF2B5EF4-FFF2-40B4-BE49-F238E27FC236}">
                <a16:creationId xmlns:a16="http://schemas.microsoft.com/office/drawing/2014/main" id="{73E15ABF-E88B-B7E1-E461-A8A967A6B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74382" y="205232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74382" y="288544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74382" y="370840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74382" y="453136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4355502" y="205232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4355502" y="288544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4355502" y="370840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FC36100-DABA-CA78-16BB-D3A567A77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0B1ECA-9F34-166B-0C6C-9B6631ED1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4480"/>
            <a:ext cx="5243332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rgbClr val="CC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34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corner with white background&#10;&#10;Description automatically generated">
            <a:extLst>
              <a:ext uri="{FF2B5EF4-FFF2-40B4-BE49-F238E27FC236}">
                <a16:creationId xmlns:a16="http://schemas.microsoft.com/office/drawing/2014/main" id="{73E15ABF-E88B-B7E1-E461-A8A967A6B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0254BA-5051-2B95-0E62-055BBB3D872B}"/>
              </a:ext>
            </a:extLst>
          </p:cNvPr>
          <p:cNvCxnSpPr/>
          <p:nvPr userDrawn="1"/>
        </p:nvCxnSpPr>
        <p:spPr>
          <a:xfrm>
            <a:off x="474382" y="205232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643D3-E55A-0596-31A0-F12EE8A7B3BA}"/>
              </a:ext>
            </a:extLst>
          </p:cNvPr>
          <p:cNvCxnSpPr/>
          <p:nvPr userDrawn="1"/>
        </p:nvCxnSpPr>
        <p:spPr>
          <a:xfrm>
            <a:off x="474382" y="288544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956866-6B2E-BDCC-7085-32826E43B1B0}"/>
              </a:ext>
            </a:extLst>
          </p:cNvPr>
          <p:cNvCxnSpPr/>
          <p:nvPr userDrawn="1"/>
        </p:nvCxnSpPr>
        <p:spPr>
          <a:xfrm>
            <a:off x="474382" y="370840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B77241-0787-2DCA-C996-E11FA336812F}"/>
              </a:ext>
            </a:extLst>
          </p:cNvPr>
          <p:cNvCxnSpPr/>
          <p:nvPr userDrawn="1"/>
        </p:nvCxnSpPr>
        <p:spPr>
          <a:xfrm>
            <a:off x="474382" y="453136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rgbClr val="CC003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DCCB58-86C7-BD2F-320D-C61E6DFBAD87}"/>
              </a:ext>
            </a:extLst>
          </p:cNvPr>
          <p:cNvCxnSpPr/>
          <p:nvPr userDrawn="1"/>
        </p:nvCxnSpPr>
        <p:spPr>
          <a:xfrm>
            <a:off x="4355502" y="205232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6F811-08F3-CBF1-B4E3-DAB698CE9280}"/>
              </a:ext>
            </a:extLst>
          </p:cNvPr>
          <p:cNvCxnSpPr/>
          <p:nvPr userDrawn="1"/>
        </p:nvCxnSpPr>
        <p:spPr>
          <a:xfrm>
            <a:off x="4355502" y="288544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702810-57CC-298F-F075-74540A9A809E}"/>
              </a:ext>
            </a:extLst>
          </p:cNvPr>
          <p:cNvCxnSpPr/>
          <p:nvPr userDrawn="1"/>
        </p:nvCxnSpPr>
        <p:spPr>
          <a:xfrm>
            <a:off x="4355502" y="370840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0761E-3813-73E6-86C2-1413A4BF4703}"/>
              </a:ext>
            </a:extLst>
          </p:cNvPr>
          <p:cNvCxnSpPr/>
          <p:nvPr userDrawn="1"/>
        </p:nvCxnSpPr>
        <p:spPr>
          <a:xfrm>
            <a:off x="4355502" y="4531360"/>
            <a:ext cx="3386418" cy="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FC36100-DABA-CA78-16BB-D3A567A77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0B1ECA-9F34-166B-0C6C-9B6631ED1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4480"/>
            <a:ext cx="5243332" cy="442993"/>
          </a:xfrm>
          <a:prstGeom prst="rect">
            <a:avLst/>
          </a:prstGeom>
        </p:spPr>
        <p:txBody>
          <a:bodyPr/>
          <a:lstStyle>
            <a:lvl1pPr>
              <a:defRPr lang="en-US" sz="3150" b="1" i="0" kern="1200" dirty="0">
                <a:solidFill>
                  <a:srgbClr val="CC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36766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corner&#10;&#10;Description automatically generated">
            <a:extLst>
              <a:ext uri="{FF2B5EF4-FFF2-40B4-BE49-F238E27FC236}">
                <a16:creationId xmlns:a16="http://schemas.microsoft.com/office/drawing/2014/main" id="{AD511034-56BE-458C-E6DF-A90C165B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FB8E4-230B-D6DF-171C-D21D72589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ADA28C-96E1-32C7-27B7-46DDEBDB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38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77D21C-7353-F889-BCA0-4E5319097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01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3C56FA4-3F17-9138-CCBE-0F82C8F9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38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8B0C69-596E-D8CE-E9EA-7FB12F5A5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01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0A671-5371-D998-FE77-BD51494731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8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F779A4-18A7-1B09-88CD-9866991DC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201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B4D8FB-872D-4EC0-5200-21FE4C8C1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5502" y="2233449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80D63D-9C3F-DC39-2945-C7942E9A8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3133" y="2233449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92A5F8-214A-E5DA-8724-D1B6146250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02" y="3067287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3DCC50-5596-C586-CF36-4639D82BF2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3133" y="3067287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6A78CF-FE51-9D5F-EDE1-74280526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5502" y="3901125"/>
            <a:ext cx="613457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70B21D-8AFD-35B8-2466-C07E91F00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3133" y="3901125"/>
            <a:ext cx="2668787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sz="160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Section header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C2347-3F8C-1558-925F-DD333F63D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A2E9B2-1E8E-76F2-6EEB-9AAE58713EC1}"/>
              </a:ext>
            </a:extLst>
          </p:cNvPr>
          <p:cNvSpPr txBox="1"/>
          <p:nvPr userDrawn="1"/>
        </p:nvSpPr>
        <p:spPr>
          <a:xfrm>
            <a:off x="474382" y="750013"/>
            <a:ext cx="5063389" cy="51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82C3FB-7B72-89CA-FE91-9ACEF5360A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290" y="1257767"/>
            <a:ext cx="4633434" cy="442993"/>
          </a:xfrm>
          <a:prstGeom prst="rect">
            <a:avLst/>
          </a:prstGeom>
        </p:spPr>
        <p:txBody>
          <a:bodyPr lIns="0" tIns="72000" rIns="0" bIns="0" anchor="ctr"/>
          <a:lstStyle>
            <a:lvl1pPr marL="0" indent="0">
              <a:buNone/>
              <a:defRPr lang="en-GB" sz="3150" b="1" i="0" kern="120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066FF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91496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arrow&#10;&#10;Description automatically generated">
            <a:extLst>
              <a:ext uri="{FF2B5EF4-FFF2-40B4-BE49-F238E27FC236}">
                <a16:creationId xmlns:a16="http://schemas.microsoft.com/office/drawing/2014/main" id="{A846D1CB-F8C1-0CFE-9599-25951EAAD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182268"/>
            <a:ext cx="5524499" cy="306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F9F6E0-CD1C-1EB2-7ACA-41EC511F52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922" y="0"/>
            <a:ext cx="5272078" cy="6858000"/>
          </a:xfrm>
          <a:custGeom>
            <a:avLst/>
            <a:gdLst>
              <a:gd name="connsiteX0" fmla="*/ 4616960 w 5262333"/>
              <a:gd name="connsiteY0" fmla="*/ 0 h 6845324"/>
              <a:gd name="connsiteX1" fmla="*/ 5262333 w 5262333"/>
              <a:gd name="connsiteY1" fmla="*/ 0 h 6845324"/>
              <a:gd name="connsiteX2" fmla="*/ 5262333 w 5262333"/>
              <a:gd name="connsiteY2" fmla="*/ 6845324 h 6845324"/>
              <a:gd name="connsiteX3" fmla="*/ 0 w 5262333"/>
              <a:gd name="connsiteY3" fmla="*/ 6845324 h 6845324"/>
              <a:gd name="connsiteX4" fmla="*/ 1367711 w 5262333"/>
              <a:gd name="connsiteY4" fmla="*/ 3962872 h 684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333" h="6845324">
                <a:moveTo>
                  <a:pt x="4616960" y="0"/>
                </a:moveTo>
                <a:lnTo>
                  <a:pt x="5262333" y="0"/>
                </a:lnTo>
                <a:lnTo>
                  <a:pt x="5262333" y="6845324"/>
                </a:lnTo>
                <a:lnTo>
                  <a:pt x="0" y="6845324"/>
                </a:lnTo>
                <a:lnTo>
                  <a:pt x="1367711" y="39628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F8A69-6AFE-5880-3DFF-1513EE5C99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2582852-30E9-17E7-11B8-B5DA4A268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6576377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GB"/>
              <a:t>Intro copy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4A968772-07DB-12BB-0904-B79E37142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2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corner with a white background&#10;&#10;Description automatically generated">
            <a:extLst>
              <a:ext uri="{FF2B5EF4-FFF2-40B4-BE49-F238E27FC236}">
                <a16:creationId xmlns:a16="http://schemas.microsoft.com/office/drawing/2014/main" id="{449EB256-97EC-00C9-53AB-1FF1CF5979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182268"/>
            <a:ext cx="5524499" cy="3061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106FDA-37BD-2F2A-25F5-750A0DF22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922" y="0"/>
            <a:ext cx="5272078" cy="6858000"/>
          </a:xfrm>
          <a:custGeom>
            <a:avLst/>
            <a:gdLst>
              <a:gd name="connsiteX0" fmla="*/ 4616960 w 5262333"/>
              <a:gd name="connsiteY0" fmla="*/ 0 h 6845324"/>
              <a:gd name="connsiteX1" fmla="*/ 5262333 w 5262333"/>
              <a:gd name="connsiteY1" fmla="*/ 0 h 6845324"/>
              <a:gd name="connsiteX2" fmla="*/ 5262333 w 5262333"/>
              <a:gd name="connsiteY2" fmla="*/ 6845324 h 6845324"/>
              <a:gd name="connsiteX3" fmla="*/ 0 w 5262333"/>
              <a:gd name="connsiteY3" fmla="*/ 6845324 h 6845324"/>
              <a:gd name="connsiteX4" fmla="*/ 1367711 w 5262333"/>
              <a:gd name="connsiteY4" fmla="*/ 3962872 h 684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333" h="6845324">
                <a:moveTo>
                  <a:pt x="4616960" y="0"/>
                </a:moveTo>
                <a:lnTo>
                  <a:pt x="5262333" y="0"/>
                </a:lnTo>
                <a:lnTo>
                  <a:pt x="5262333" y="6845324"/>
                </a:lnTo>
                <a:lnTo>
                  <a:pt x="0" y="6845324"/>
                </a:lnTo>
                <a:lnTo>
                  <a:pt x="1367711" y="39628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5D57A-3EEE-7BCF-FEE8-084D88423B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02D9D99-C216-4B02-065D-C38F1CE70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6576377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GB"/>
              <a:t>Intro copy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F95F59C-5DB4-928A-5FA3-AAA719DAC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8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9ADDA082-E1BF-4696-5B01-AADBF1CB8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281680"/>
            <a:ext cx="5524499" cy="30701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062" y="2074476"/>
            <a:ext cx="5524499" cy="427739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C237E-FC7C-5D59-70D8-5EF1379BA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5572782-DD9C-A24D-C430-38B61C190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5524219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rgbClr val="0066FF"/>
                </a:solidFill>
              </a:defRPr>
            </a:lvl1pPr>
          </a:lstStyle>
          <a:p>
            <a:pPr lvl="0"/>
            <a:r>
              <a:rPr lang="en-GB"/>
              <a:t>Intro copy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F06DFAD2-6DFD-7A0C-02E6-6F314C1F5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9ADDA082-E1BF-4696-5B01-AADBF1CB8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835296-98E3-99E8-1C32-B6EFDCCB7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3708400"/>
            <a:ext cx="5524499" cy="26434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92C5B-F80A-F0F5-C6B4-94EF0F10A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3C54EC3-28B2-6677-5A44-4A8ABD243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062" y="2074476"/>
            <a:ext cx="5524499" cy="427739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D80E8F-3FBD-4E85-132B-FC8DE57E61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2074476"/>
            <a:ext cx="5524219" cy="750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rgbClr val="0066FF"/>
                </a:solidFill>
              </a:defRPr>
            </a:lvl1pPr>
          </a:lstStyle>
          <a:p>
            <a:pPr lvl="0"/>
            <a:r>
              <a:rPr lang="en-GB"/>
              <a:t>Intro copy</a:t>
            </a: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08A08EFE-8CE9-898B-CDAA-EDE6814BF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47168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6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background&#10;&#10;Description automatically generated">
            <a:extLst>
              <a:ext uri="{FF2B5EF4-FFF2-40B4-BE49-F238E27FC236}">
                <a16:creationId xmlns:a16="http://schemas.microsoft.com/office/drawing/2014/main" id="{DFBEDB75-69A9-92AA-4CE9-B7E0616B2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475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C1318-C4BB-6FA4-D275-A1193F7F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58" y="256405"/>
            <a:ext cx="1342055" cy="333276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81829432-9604-C806-3DFA-741FF70F1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39840"/>
            <a:ext cx="7175918" cy="69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lang="en-US" sz="315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51BF-9D3F-75B8-FAE9-A504D3FB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1FF71-F0E7-CEE4-4FD6-DC41DBE8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8F70-CDD4-12D4-8ABB-3154AA62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74040-137E-87CB-1492-DEF4D6A7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FF51-BA77-4A35-C865-BCB96364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0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032A2836-C71E-E10D-D842-788AF1C8D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475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B6687-5965-BBF2-39A3-6DCCC85651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58" y="256405"/>
            <a:ext cx="1342055" cy="333276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E39946EF-5E77-564E-D77E-69F26F44A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39840"/>
            <a:ext cx="7175918" cy="69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lang="en-US" sz="315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6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F57C1C6-9066-1042-B7CE-C78DADED0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8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0261D74F-1379-15DC-FB64-04970E388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07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 gear with a white line&#10;&#10;Description automatically generated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3B5CC178-DBF7-1A93-99C2-F1459F8EE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78DE626C-AEAD-77D9-623F-4D12AE24D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55EF11AE-D4DF-3FF4-D557-0CACDFBA4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977BBC69-4974-FA1F-78A5-5068FDAD7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698C24DA-6388-25AD-256B-2A6420960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EDBAE0A8-4A8E-9396-1EA8-785D3FD2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70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8182558D-7509-96C9-F481-8A40671C3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99C2-78A6-8E3C-2149-423188A8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85CA-7681-2CB6-241B-E9DC4D6DA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5730D-2D6B-50DE-EEEA-BB3540526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4ACEB-A9FC-CBAD-9431-79F0EEC5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115A4-E3DE-6FCE-A405-97697E0E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844AA-145C-4500-B506-723822F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3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FB835EE4-D17C-645E-077E-4165EBDE1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87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E0A767C0-EEAA-7941-0F8F-DA76C7FDF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0328DDF0-051D-041B-E40B-7C3811FF5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5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09BB-7A7D-709F-73AB-7E26DF097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EE91-FFFC-85C5-05AE-ED3125D7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587CDBCF-BC1E-321F-22CF-9B6079209C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893506A3-C56C-6BA1-04A3-751803F2C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86642182-F249-E816-8FD5-ED2FBD606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2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6934BAA1-450E-7237-79F4-EC67F74A4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8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heart shaped object with a black background&#10;&#10;Description automatically generated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BD3431E4-3073-BF40-1F77-493BC9551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7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CE3D4B96-43CF-20C5-C7EA-21397085A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5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41A6AF7A-DC53-950A-FAB2-B0C1E1414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CA9D-CAD7-EABF-FBFC-B3C00C8A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65DE-B240-90C5-4F32-07311D4F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A5D3E-FB9E-BEC6-1E4A-A2091C975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9E669-9404-9A2C-DD2B-C9A3C6DF8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ED7E1-883E-04C9-5094-2173B4FD8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B2B0B-5D99-16E4-BB34-04681F4F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F87B8-1605-7063-9B0D-1DE4146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1EE54-A663-7E26-733C-039774BF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2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CC0067A7-E339-4A6A-0F75-9FD6F6F43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5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187E8C72-B724-A12C-B253-E7D6AF6A8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6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91F8F89C-11E0-49E6-6A63-CA5A4D7E8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2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ECD899AB-3F0F-08BB-7C33-B7DE6840F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12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9F1126B1-0FE6-01DD-B72C-7011987B4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80E92DC3-F638-506C-C85F-5E41E0068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0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6FBD0-0287-0165-4616-310ED87DD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204720"/>
            <a:ext cx="6221058" cy="414715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E082-806D-897D-B381-A8E2E4082A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2ACA262F-DE47-DEFA-D510-07B052B14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9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background&#10;&#10;Description automatically generated">
            <a:extLst>
              <a:ext uri="{FF2B5EF4-FFF2-40B4-BE49-F238E27FC236}">
                <a16:creationId xmlns:a16="http://schemas.microsoft.com/office/drawing/2014/main" id="{00F2A2EF-B2C4-EE34-4956-3EA05519A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2008110"/>
            <a:ext cx="5524499" cy="4343759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8088780-8040-3FFE-DF92-067CEB96819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42075" y="2008414"/>
            <a:ext cx="5262563" cy="434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C07C9-8F26-A483-1A2E-FB82E2256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CBCD064-8F4B-78DB-B46E-1E5BD9558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1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F45CCA60-6609-6D7E-074C-F8C206EBE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1997894"/>
            <a:ext cx="5524499" cy="347472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8725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A04C7-62F7-1D91-37EC-12C6827E8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EFF522EF-7BB0-EB8A-4D1C-EF1E09621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5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700724D1-C011-D74F-E0E3-D5A53270C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73639D5-D7C6-1FC5-5ACE-99FFC027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8725" y="1981565"/>
            <a:ext cx="5524499" cy="347472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Bullet points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9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3D136-77B7-366B-AAAB-9B733397D1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173" y="256405"/>
            <a:ext cx="1342051" cy="333276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1F67B2EF-6CF3-4666-78B1-8C88C2E15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725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7A5A-9604-7451-41D2-5D565282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BFED1-9646-37B8-D45E-529686F3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9F0E1-418B-6240-5E03-61D1219D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E6C58-7044-C31F-60C0-FE5921DC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4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3127B778-DD88-5DBE-9B04-595F536BD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8725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2739BC-E93A-9E4A-C097-2E5A7DFAD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2" y="1877936"/>
            <a:ext cx="5524219" cy="89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Intro copy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1EA9340-A531-3817-7D52-DD22D74455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382" y="2936240"/>
            <a:ext cx="5524499" cy="3415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6394A-BB32-A88F-6A64-990551727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4DDA781-8CB2-4BE5-1CF6-A0BFBF279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82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700724D1-C011-D74F-E0E3-D5A53270C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9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8E018DE-6850-7F3B-21D1-02C912E497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725" y="2936240"/>
            <a:ext cx="5524499" cy="34156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rgbClr val="1A1918"/>
                </a:solidFill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A39ACE-1BC9-3E4B-1311-4AE090F30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173" y="256405"/>
            <a:ext cx="1342051" cy="3332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AD92B7D-9939-F6E9-599C-886435028D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005" y="1877936"/>
            <a:ext cx="5524219" cy="89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Intro copy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DE95738-DC81-D9A0-D0B4-1083AAAAD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905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9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3127B778-DD88-5DBE-9B04-595F536BD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9788134-1235-4942-ED2F-455388E3F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rgbClr val="1A1918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8725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B2542A5B-FE56-10A5-39DC-4AE518C1CF9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4856" y="1876816"/>
            <a:ext cx="5534025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D1910-3B73-BF4A-C5F1-EFCEB0D85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60" y="256405"/>
            <a:ext cx="1342051" cy="333276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7F8EE486-3419-DA5A-B3D3-5B1F14ED3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5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700724D1-C011-D74F-E0E3-D5A53270C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EC751-98EC-EB03-0E0E-D374AF3E4E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9" y="0"/>
            <a:ext cx="5883275" cy="6858000"/>
          </a:xfrm>
          <a:prstGeom prst="rect">
            <a:avLst/>
          </a:prstGeom>
          <a:solidFill>
            <a:srgbClr val="FF00FF">
              <a:alpha val="24706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rgbClr val="1A1918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hart Placeholder 9">
            <a:extLst>
              <a:ext uri="{FF2B5EF4-FFF2-40B4-BE49-F238E27FC236}">
                <a16:creationId xmlns:a16="http://schemas.microsoft.com/office/drawing/2014/main" id="{43512396-643C-14A5-6EC4-D778124427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99199" y="1876816"/>
            <a:ext cx="5534025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8638A-7FC1-027D-157C-FE3705BF1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173" y="256405"/>
            <a:ext cx="1342051" cy="333276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B9C0C8CE-A4C8-DCC8-BB46-88EA9E842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725" y="1255597"/>
            <a:ext cx="5243332" cy="44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tabLst>
                <a:tab pos="3060700" algn="l"/>
              </a:tabLst>
              <a:defRPr sz="3150" b="1" i="0">
                <a:solidFill>
                  <a:srgbClr val="212E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28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ue background&#10;&#10;Description automatically generated">
            <a:extLst>
              <a:ext uri="{FF2B5EF4-FFF2-40B4-BE49-F238E27FC236}">
                <a16:creationId xmlns:a16="http://schemas.microsoft.com/office/drawing/2014/main" id="{4F4D5B90-02DA-49A4-3893-420A506B9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406462-EE5B-BF55-3971-CE7A8D0D7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3238B3F-B4F7-CC10-8555-783A4B016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13536"/>
            <a:ext cx="7141580" cy="60381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Line 1 Name in Bold / Line 2 Title in Regular</a:t>
            </a:r>
          </a:p>
        </p:txBody>
      </p:sp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2377735-518F-D65A-EEBE-9469E0FF4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52153" cy="618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E839A-4F93-C991-D4AB-2A429450EE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58" y="256405"/>
            <a:ext cx="1342055" cy="3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9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orange background&#10;&#10;Description automatically generated">
            <a:extLst>
              <a:ext uri="{FF2B5EF4-FFF2-40B4-BE49-F238E27FC236}">
                <a16:creationId xmlns:a16="http://schemas.microsoft.com/office/drawing/2014/main" id="{9CB395CB-4288-D55B-4916-DD41EBB1D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29CD7F-06CD-DCF0-F7B6-0B287AD4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DF3ACEE-EECA-31CC-0AEB-29DC9CB3C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13536"/>
            <a:ext cx="7141580" cy="60381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Line 1 Name in Bold / Line 2 Title in Regular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CC0EA9E-5E97-1AEC-6377-9D2CACE1C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52153" cy="618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6FF90-3C34-FB54-E7E7-4C2133B9D4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58" y="256405"/>
            <a:ext cx="1342055" cy="3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4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ectangle with a white and blue stripe&#10;&#10;Description automatically generated">
            <a:extLst>
              <a:ext uri="{FF2B5EF4-FFF2-40B4-BE49-F238E27FC236}">
                <a16:creationId xmlns:a16="http://schemas.microsoft.com/office/drawing/2014/main" id="{B1829D1A-D550-7665-1214-FC6AA9B3A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29CD7F-06CD-DCF0-F7B6-0B287AD4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407" y="1943015"/>
            <a:ext cx="7141580" cy="287052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DF3ACEE-EECA-31CC-0AEB-29DC9CB3C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407" y="4813536"/>
            <a:ext cx="7141580" cy="603811"/>
          </a:xfrm>
          <a:prstGeom prst="rect">
            <a:avLst/>
          </a:prstGeom>
        </p:spPr>
        <p:txBody>
          <a:bodyPr lIns="0" tIns="216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Line 1 Name in Bold / Line 2 Title in Regular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86A332-6AA7-E6AD-5A9F-1D97882EE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382" y="6470248"/>
            <a:ext cx="5243512" cy="1157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3819D477-A02A-174C-BDBE-00C6F4C0F2AF}" type="slidenum">
              <a:rPr lang="en-US" smtClean="0"/>
              <a:pPr/>
              <a:t>‹#›</a:t>
            </a:fld>
            <a:r>
              <a:rPr lang="en-US"/>
              <a:t>   </a:t>
            </a:r>
            <a:r>
              <a:rPr lang="en-GB">
                <a:effectLst/>
                <a:latin typeface="Arial" panose="020B0604020202020204" pitchFamily="34" charset="0"/>
              </a:rPr>
              <a:t>Presentation Title | Date</a:t>
            </a:r>
          </a:p>
        </p:txBody>
      </p:sp>
      <p:pic>
        <p:nvPicPr>
          <p:cNvPr id="9" name="Picture 8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80A37A6-E42F-B573-5C7D-6CF23566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407" y="1300254"/>
            <a:ext cx="885756" cy="642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72DF05-9D19-6C44-6974-AA52157D69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58" y="256405"/>
            <a:ext cx="1342055" cy="3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4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red background&#10;&#10;Description automatically generated">
            <a:extLst>
              <a:ext uri="{FF2B5EF4-FFF2-40B4-BE49-F238E27FC236}">
                <a16:creationId xmlns:a16="http://schemas.microsoft.com/office/drawing/2014/main" id="{BA7D16D2-58F5-A898-DD2A-0A51DD8E9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9AF48B68-A7F6-6285-A725-B871FFC23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unitaid.org</a:t>
            </a:r>
            <a:r>
              <a:rPr lang="en-GB"/>
              <a:t>	</a:t>
            </a:r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90C86AC-0155-8678-05C5-961D78F0DA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3119120"/>
            <a:ext cx="4282633" cy="920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1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098C4A8C-2F28-344A-488E-6E9E815B3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9AF48B68-A7F6-6285-A725-B871FFC23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unitaid.org</a:t>
            </a:r>
            <a:r>
              <a:rPr lang="en-GB"/>
              <a:t>	</a:t>
            </a:r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E79603FA-1271-1AB1-B257-D8274DC02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3119120"/>
            <a:ext cx="4282633" cy="920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4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background&#10;&#10;Description automatically generated">
            <a:extLst>
              <a:ext uri="{FF2B5EF4-FFF2-40B4-BE49-F238E27FC236}">
                <a16:creationId xmlns:a16="http://schemas.microsoft.com/office/drawing/2014/main" id="{711B1113-66FD-1E6A-504E-B6BD90BED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9AF48B68-A7F6-6285-A725-B871FFC23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6152731"/>
            <a:ext cx="1936764" cy="237321"/>
          </a:xfrm>
          <a:prstGeom prst="rect">
            <a:avLst/>
          </a:prstGeom>
        </p:spPr>
        <p:txBody>
          <a:bodyPr wrap="square" lIns="0" tIns="0" rIns="0" bIns="0"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unitaid.org</a:t>
            </a:r>
            <a:r>
              <a:rPr lang="en-GB"/>
              <a:t>	</a:t>
            </a:r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E7C0ACC-D526-E207-F6EF-5B93979A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62" y="3119120"/>
            <a:ext cx="4282633" cy="920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26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2457B-E7EF-8889-1DAE-9C469FC5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11BCB-9F79-9524-9354-B2E4023A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EB9C7-4312-6B78-D917-D206C6CE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0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36CC9-FD94-4C15-B813-64B80729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E47B-3145-45A7-943C-B5456B7462A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31753-1F50-4F94-A98D-C1A8D25C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E43D-78EE-4DA1-8793-A092B19F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698-4873-4827-B43C-AB7D6A442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F895-DB51-3A3E-C8F9-8D8556A7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773AD-635B-3996-2985-C838E153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2DD1-0DC8-7BD6-43D1-F3899AF87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01AF-169E-852F-2E5C-44C2AF63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2B18-2E33-A774-3FAD-3C064BF9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357C-0D4A-BEEA-807F-C69EC546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AC73-2C21-9DFA-5D40-49BF92C6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6BC61-6FE8-56D5-8ACF-DFD12190C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A4D50-11DC-125D-68C6-5FFD40A73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EECE2-D97C-4FE2-BE6B-49F8E7B6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8BCCF-5855-AF11-6E3D-0E53D475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4D51-D75A-AB9D-8B81-A3234879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89306-07D8-CD15-8926-365C5AA7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2B605-260D-B012-630A-22998D39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37316-DD75-949B-B8AA-A4784CBDE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C797-C42E-4089-A45C-1DE6498424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BEB7C-23E1-9EDB-0CB2-948E44B38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F029F-A7B8-5E2F-2C21-5C0D11D7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C714-B19A-4F65-B627-2FA447DD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0" r:id="rId12"/>
    <p:sldLayoutId id="2147483750" r:id="rId13"/>
    <p:sldLayoutId id="2147483792" r:id="rId14"/>
    <p:sldLayoutId id="2147483794" r:id="rId15"/>
    <p:sldLayoutId id="2147483793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0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6FB3-669F-6770-21B2-4E4AE464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2" y="2138162"/>
            <a:ext cx="5105356" cy="1901403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</a:pPr>
            <a:r>
              <a:rPr lang="en-US" sz="2800" dirty="0"/>
              <a:t>Low dead-space syringes </a:t>
            </a:r>
            <a:br>
              <a:rPr lang="en-US" sz="2800" dirty="0"/>
            </a:br>
            <a:r>
              <a:rPr lang="en-US" sz="2800" dirty="0"/>
              <a:t>HRI webinar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AE57-335F-1581-F558-8CA6470D5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62" y="5545941"/>
            <a:ext cx="4283075" cy="2373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21 March 2024</a:t>
            </a:r>
          </a:p>
        </p:txBody>
      </p:sp>
    </p:spTree>
    <p:extLst>
      <p:ext uri="{BB962C8B-B14F-4D97-AF65-F5344CB8AC3E}">
        <p14:creationId xmlns:p14="http://schemas.microsoft.com/office/powerpoint/2010/main" val="234840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D3E7-0971-54C1-5AE7-13F479F85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82" y="3002507"/>
            <a:ext cx="6700141" cy="34677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Working on hepatitis C testing and treatment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Need to reduce new infections   =&gt;   harm reduction  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Low dead-space syringes / needles is a tool to reduce transmission of infections among people who inject drugs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389C-413F-D726-D0D9-D6B53DD96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382" y="1582106"/>
            <a:ext cx="7778385" cy="750551"/>
          </a:xfrm>
        </p:spPr>
        <p:txBody>
          <a:bodyPr>
            <a:noAutofit/>
          </a:bodyPr>
          <a:lstStyle/>
          <a:p>
            <a:r>
              <a:rPr lang="en-US" dirty="0" err="1"/>
              <a:t>Unitaid’s</a:t>
            </a:r>
            <a:r>
              <a:rPr lang="en-US" dirty="0"/>
              <a:t> journey:  </a:t>
            </a:r>
          </a:p>
          <a:p>
            <a:r>
              <a:rPr lang="en-US" dirty="0"/>
              <a:t>From hepatitis C to harm reduction to low dead-space syringes</a:t>
            </a:r>
          </a:p>
        </p:txBody>
      </p:sp>
    </p:spTree>
    <p:extLst>
      <p:ext uri="{BB962C8B-B14F-4D97-AF65-F5344CB8AC3E}">
        <p14:creationId xmlns:p14="http://schemas.microsoft.com/office/powerpoint/2010/main" val="52219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D3E7-0971-54C1-5AE7-13F479F85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83" y="2965938"/>
            <a:ext cx="6582122" cy="3504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Misconceptions – and lack of information – about these products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Misalignment between what people want or need, and what is available to them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Mismatch between price and available funding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389C-413F-D726-D0D9-D6B53DD96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1" y="2074476"/>
            <a:ext cx="6582121" cy="750551"/>
          </a:xfrm>
        </p:spPr>
        <p:txBody>
          <a:bodyPr/>
          <a:lstStyle/>
          <a:p>
            <a:r>
              <a:rPr lang="en-US" dirty="0"/>
              <a:t>Uptake of low-dead space syringes has been limited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0D7FC8D-1146-9E3F-2842-A1BBEC484B35}"/>
              </a:ext>
            </a:extLst>
          </p:cNvPr>
          <p:cNvSpPr txBox="1">
            <a:spLocks/>
          </p:cNvSpPr>
          <p:nvPr/>
        </p:nvSpPr>
        <p:spPr>
          <a:xfrm>
            <a:off x="7913078" y="3417042"/>
            <a:ext cx="3176954" cy="25558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 kern="1200">
                <a:solidFill>
                  <a:srgbClr val="1A191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400" dirty="0"/>
          </a:p>
          <a:p>
            <a:pPr marL="117475" indent="0">
              <a:lnSpc>
                <a:spcPts val="2000"/>
              </a:lnSpc>
              <a:buNone/>
            </a:pPr>
            <a:r>
              <a:rPr lang="en-US" sz="1600" dirty="0"/>
              <a:t>With many partners, we aim to:</a:t>
            </a:r>
          </a:p>
          <a:p>
            <a:pPr marL="339725" indent="-222250">
              <a:lnSpc>
                <a:spcPts val="2000"/>
              </a:lnSpc>
            </a:pPr>
            <a:r>
              <a:rPr lang="en-US" sz="1600" dirty="0"/>
              <a:t>Strengthen the evidence</a:t>
            </a:r>
          </a:p>
          <a:p>
            <a:pPr marL="339725" indent="-222250">
              <a:lnSpc>
                <a:spcPts val="2000"/>
              </a:lnSpc>
            </a:pPr>
            <a:r>
              <a:rPr lang="en-US" sz="1600" dirty="0"/>
              <a:t>Increase awareness</a:t>
            </a:r>
          </a:p>
          <a:p>
            <a:pPr marL="339725" indent="-222250">
              <a:lnSpc>
                <a:spcPts val="2000"/>
              </a:lnSpc>
            </a:pPr>
            <a:r>
              <a:rPr lang="en-US" sz="1600" dirty="0"/>
              <a:t>Start with assessing values and preferences </a:t>
            </a:r>
          </a:p>
          <a:p>
            <a:pPr marL="339725" indent="-222250">
              <a:lnSpc>
                <a:spcPts val="2000"/>
              </a:lnSpc>
            </a:pPr>
            <a:r>
              <a:rPr lang="en-US" sz="1600" dirty="0"/>
              <a:t>Match offer with need/demand</a:t>
            </a:r>
          </a:p>
          <a:p>
            <a:pPr marL="339725" indent="-222250">
              <a:lnSpc>
                <a:spcPts val="2000"/>
              </a:lnSpc>
              <a:spcAft>
                <a:spcPts val="0"/>
              </a:spcAft>
            </a:pPr>
            <a:r>
              <a:rPr lang="en-US" sz="1600" dirty="0"/>
              <a:t>Reduce the gap between price </a:t>
            </a:r>
          </a:p>
          <a:p>
            <a:pPr marL="339725" indent="0">
              <a:lnSpc>
                <a:spcPts val="2000"/>
              </a:lnSpc>
              <a:buNone/>
            </a:pPr>
            <a:r>
              <a:rPr lang="en-US" sz="1600" dirty="0"/>
              <a:t>and available funding</a:t>
            </a:r>
          </a:p>
          <a:p>
            <a:pPr>
              <a:lnSpc>
                <a:spcPts val="2000"/>
              </a:lnSpc>
            </a:pPr>
            <a:endParaRPr lang="en-US" sz="1600" dirty="0"/>
          </a:p>
          <a:p>
            <a:pPr>
              <a:lnSpc>
                <a:spcPts val="2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67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">
  <a:themeElements>
    <a:clrScheme name="Unitaid">
      <a:dk1>
        <a:srgbClr val="202E92"/>
      </a:dk1>
      <a:lt1>
        <a:srgbClr val="FFFFFF"/>
      </a:lt1>
      <a:dk2>
        <a:srgbClr val="CC0033"/>
      </a:dk2>
      <a:lt2>
        <a:srgbClr val="FFFFFF"/>
      </a:lt2>
      <a:accent1>
        <a:srgbClr val="202E92"/>
      </a:accent1>
      <a:accent2>
        <a:srgbClr val="75D8F7"/>
      </a:accent2>
      <a:accent3>
        <a:srgbClr val="0066FF"/>
      </a:accent3>
      <a:accent4>
        <a:srgbClr val="7B0051"/>
      </a:accent4>
      <a:accent5>
        <a:srgbClr val="032B45"/>
      </a:accent5>
      <a:accent6>
        <a:srgbClr val="FFFFFF"/>
      </a:accent6>
      <a:hlink>
        <a:srgbClr val="4C76B9"/>
      </a:hlink>
      <a:folHlink>
        <a:srgbClr val="4C76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8" ma:contentTypeDescription="Create a new document." ma:contentTypeScope="" ma:versionID="b7fd11fe63fadbc83fd9bdbc1b8862cd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b88e07d3b5a46da6d84a1b8d5be9d3e6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90b564-79aa-47ca-9571-6ba494b773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A15FE-3B0B-4B1B-A4FB-93DA23571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30A7AD-C86C-41B7-ACFD-C90166345C8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e90b564-79aa-47ca-9571-6ba494b773a5"/>
    <ds:schemaRef ds:uri="http://purl.org/dc/terms/"/>
    <ds:schemaRef ds:uri="3dec9b34-e41c-422d-8d52-2fba5a99f2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2448BD-3727-4DD1-A665-95A8838428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421</Words>
  <Application>Microsoft Office PowerPoint</Application>
  <PresentationFormat>Widescreen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1_Content</vt:lpstr>
      <vt:lpstr>Low dead-space syringes  HRI webinar </vt:lpstr>
      <vt:lpstr>PowerPoint Presentation</vt:lpstr>
      <vt:lpstr>PowerPoint Presentation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PAQUIN, Maxime</dc:creator>
  <cp:lastModifiedBy>TIMMERMANS, Catherina Maria E.</cp:lastModifiedBy>
  <cp:revision>38</cp:revision>
  <dcterms:created xsi:type="dcterms:W3CDTF">2023-10-06T13:33:17Z</dcterms:created>
  <dcterms:modified xsi:type="dcterms:W3CDTF">2024-03-18T13:20:00Z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0x01010026D742755BFBB840A7DF641BA6176A3A</vt:lpwstr>
  </property>
</Properties>
</file>